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1" y="2139432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Unispace" panose="02000809060000020004" pitchFamily="49" charset="0"/>
              </a:rPr>
              <a:t>ElmirShop</a:t>
            </a:r>
            <a:endParaRPr lang="ru-RU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" y="6581001"/>
            <a:ext cx="3524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Проект выполнил</a:t>
            </a:r>
            <a:r>
              <a:rPr lang="en-US" sz="1200" dirty="0" smtClean="0"/>
              <a:t>: </a:t>
            </a:r>
            <a:r>
              <a:rPr lang="ru-RU" sz="1200" dirty="0" smtClean="0"/>
              <a:t>Ахмадуллин Эльмир </a:t>
            </a:r>
            <a:r>
              <a:rPr lang="ru-RU" sz="1200" dirty="0" err="1" smtClean="0"/>
              <a:t>Рамилевич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770890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63992" y="4644769"/>
            <a:ext cx="9011908" cy="71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92" y="148342"/>
            <a:ext cx="9011908" cy="44964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3992" y="4717349"/>
            <a:ext cx="867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ElmirShop</a:t>
            </a:r>
            <a:r>
              <a:rPr lang="en-US" dirty="0" smtClean="0"/>
              <a:t> – </a:t>
            </a:r>
            <a:r>
              <a:rPr lang="ru-RU" dirty="0" smtClean="0"/>
              <a:t>это сайт игр</a:t>
            </a:r>
            <a:r>
              <a:rPr lang="en-US" dirty="0" smtClean="0"/>
              <a:t>,</a:t>
            </a:r>
            <a:r>
              <a:rPr lang="ru-RU" dirty="0"/>
              <a:t> </a:t>
            </a:r>
            <a:r>
              <a:rPr lang="ru-RU" dirty="0" smtClean="0"/>
              <a:t>где вы можете легко сравнить цены в нескольких магазинах</a:t>
            </a:r>
            <a:r>
              <a:rPr lang="en-US" dirty="0" smtClean="0"/>
              <a:t>, </a:t>
            </a:r>
            <a:endParaRPr lang="ru-RU" dirty="0" smtClean="0"/>
          </a:p>
          <a:p>
            <a:r>
              <a:rPr lang="ru-RU" dirty="0" smtClean="0"/>
              <a:t>узнать про эту игру</a:t>
            </a:r>
            <a:r>
              <a:rPr lang="ru-RU" dirty="0"/>
              <a:t> </a:t>
            </a:r>
            <a:r>
              <a:rPr lang="ru-RU" dirty="0" smtClean="0"/>
              <a:t>и посмотреть его системные требования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3299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03400" y="9371"/>
            <a:ext cx="78232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 smtClean="0"/>
              <a:t>Главные Вкладки</a:t>
            </a:r>
            <a:endParaRPr lang="ru-RU" sz="8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145"/>
            <a:ext cx="4563918" cy="251015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1692865" y="1050771"/>
            <a:ext cx="1786935" cy="311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7997349">
            <a:off x="1566367" y="2530181"/>
            <a:ext cx="1279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Корзина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146" y="1739062"/>
            <a:ext cx="4871708" cy="2430704"/>
          </a:xfrm>
          <a:prstGeom prst="rect">
            <a:avLst/>
          </a:prstGeom>
        </p:spPr>
      </p:pic>
      <p:cxnSp>
        <p:nvCxnSpPr>
          <p:cNvPr id="9" name="Прямая со стрелкой 8"/>
          <p:cNvCxnSpPr>
            <a:stCxn id="2" idx="2"/>
            <a:endCxn id="7" idx="0"/>
          </p:cNvCxnSpPr>
          <p:nvPr/>
        </p:nvCxnSpPr>
        <p:spPr>
          <a:xfrm>
            <a:off x="5715000" y="1050771"/>
            <a:ext cx="0" cy="6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9764" y="1239018"/>
            <a:ext cx="2471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Главная страница</a:t>
            </a:r>
            <a:endParaRPr lang="ru-RU" sz="2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610" y="4242065"/>
            <a:ext cx="4892390" cy="2442314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>
            <a:off x="8150854" y="1041400"/>
            <a:ext cx="1944616" cy="320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3580374">
            <a:off x="8996261" y="242786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Игра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09510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1275" y="9371"/>
            <a:ext cx="11541212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 smtClean="0"/>
              <a:t>Второстепенные Вкладки</a:t>
            </a:r>
            <a:endParaRPr lang="ru-RU" sz="80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2133600" y="1041400"/>
            <a:ext cx="1346200" cy="287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7709958">
            <a:off x="1554813" y="2525752"/>
            <a:ext cx="180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Регистрация</a:t>
            </a: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7902266" y="677014"/>
            <a:ext cx="1894846" cy="323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3580374">
            <a:off x="8992543" y="2427861"/>
            <a:ext cx="804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Вход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61" y="3911600"/>
            <a:ext cx="4928892" cy="244231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748" y="3911600"/>
            <a:ext cx="4947252" cy="24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906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>
            <a:extLst>
              <a:ext uri="{FF2B5EF4-FFF2-40B4-BE49-F238E27FC236}">
                <a16:creationId xmlns="" xmlns:a16="http://schemas.microsoft.com/office/drawing/2014/main" id="{ECB6C982-B602-41CB-B24B-33ED7BF8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958" y="3724836"/>
            <a:ext cx="2884189" cy="271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1776E9FA-8AA5-4DEA-A2A1-31167DAE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20" y="-87486"/>
            <a:ext cx="3129803" cy="29670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52EF1C74-339C-4AFA-999E-78D1A474A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647" y="-174972"/>
            <a:ext cx="7382080" cy="349639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FCA2432-38C4-45C8-8191-E43DC322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65156"/>
            <a:ext cx="12192000" cy="1456267"/>
          </a:xfrm>
        </p:spPr>
        <p:txBody>
          <a:bodyPr>
            <a:noAutofit/>
          </a:bodyPr>
          <a:lstStyle/>
          <a:p>
            <a:pPr algn="ctr"/>
            <a:r>
              <a:rPr lang="ru-RU" sz="8000" dirty="0" smtClean="0"/>
              <a:t>Спасибо за Внимание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405126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{72CD1015-7073-477D-AFA7-1276D3852BE8}tf03457452</Template>
  <TotalTime>136</TotalTime>
  <Words>45</Words>
  <Application>Microsoft Office PowerPoint</Application>
  <PresentationFormat>Широкоэкранный</PresentationFormat>
  <Paragraphs>12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Unispace</vt:lpstr>
      <vt:lpstr>Небесная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is the 21st century called the age of information</dc:title>
  <dc:creator>motigullin.islamf@gmail.com</dc:creator>
  <cp:lastModifiedBy>Учетная запись Майкрософт</cp:lastModifiedBy>
  <cp:revision>8</cp:revision>
  <dcterms:created xsi:type="dcterms:W3CDTF">2022-03-15T19:40:17Z</dcterms:created>
  <dcterms:modified xsi:type="dcterms:W3CDTF">2022-04-28T23:37:16Z</dcterms:modified>
</cp:coreProperties>
</file>